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2" r:id="rId6"/>
    <p:sldId id="263" r:id="rId7"/>
    <p:sldId id="264" r:id="rId8"/>
    <p:sldId id="265" r:id="rId9"/>
    <p:sldId id="260" r:id="rId10"/>
    <p:sldId id="261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0ED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BC4BCE-AA9F-416A-A341-AE2217DE44C6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FEA7967-F716-411E-9BC6-B32B6E2D7198}">
      <dgm:prSet phldrT="[Текст]"/>
      <dgm:spPr/>
      <dgm:t>
        <a:bodyPr/>
        <a:lstStyle/>
        <a:p>
          <a:r>
            <a:rPr lang="ru-RU" dirty="0" smtClean="0"/>
            <a:t>Познавательные</a:t>
          </a:r>
          <a:endParaRPr lang="ru-RU" dirty="0"/>
        </a:p>
      </dgm:t>
    </dgm:pt>
    <dgm:pt modelId="{6FB2D040-C2D8-4F21-958B-47D255FC60BE}" type="parTrans" cxnId="{2828D858-C46A-4EDA-B481-F8FC51F7D2C1}">
      <dgm:prSet/>
      <dgm:spPr/>
      <dgm:t>
        <a:bodyPr/>
        <a:lstStyle/>
        <a:p>
          <a:endParaRPr lang="ru-RU"/>
        </a:p>
      </dgm:t>
    </dgm:pt>
    <dgm:pt modelId="{0B5FF026-A3B4-45CD-8A85-64E0B6DAE130}" type="sibTrans" cxnId="{2828D858-C46A-4EDA-B481-F8FC51F7D2C1}">
      <dgm:prSet/>
      <dgm:spPr/>
      <dgm:t>
        <a:bodyPr/>
        <a:lstStyle/>
        <a:p>
          <a:endParaRPr lang="ru-RU"/>
        </a:p>
      </dgm:t>
    </dgm:pt>
    <dgm:pt modelId="{B7D96D7F-4F16-457A-B757-F0768B90BC1D}">
      <dgm:prSet phldrT="[Текст]"/>
      <dgm:spPr/>
      <dgm:t>
        <a:bodyPr/>
        <a:lstStyle/>
        <a:p>
          <a:r>
            <a:rPr lang="ru-RU" dirty="0" smtClean="0"/>
            <a:t>Ощущение</a:t>
          </a:r>
          <a:endParaRPr lang="ru-RU" dirty="0"/>
        </a:p>
      </dgm:t>
    </dgm:pt>
    <dgm:pt modelId="{779ADAD0-8A70-4888-B842-19741070D13D}" type="parTrans" cxnId="{0FE950E5-248C-44D7-8F01-BC86ECC862AF}">
      <dgm:prSet/>
      <dgm:spPr/>
      <dgm:t>
        <a:bodyPr/>
        <a:lstStyle/>
        <a:p>
          <a:endParaRPr lang="ru-RU"/>
        </a:p>
      </dgm:t>
    </dgm:pt>
    <dgm:pt modelId="{D654FDD0-C269-4024-9976-C00371647E7F}" type="sibTrans" cxnId="{0FE950E5-248C-44D7-8F01-BC86ECC862AF}">
      <dgm:prSet/>
      <dgm:spPr/>
      <dgm:t>
        <a:bodyPr/>
        <a:lstStyle/>
        <a:p>
          <a:endParaRPr lang="ru-RU"/>
        </a:p>
      </dgm:t>
    </dgm:pt>
    <dgm:pt modelId="{8CE32E49-859B-4885-A9FC-99164DBA47F1}">
      <dgm:prSet phldrT="[Текст]"/>
      <dgm:spPr/>
      <dgm:t>
        <a:bodyPr/>
        <a:lstStyle/>
        <a:p>
          <a:r>
            <a:rPr lang="ru-RU" dirty="0" smtClean="0"/>
            <a:t>Эмоциональные</a:t>
          </a:r>
          <a:endParaRPr lang="ru-RU" dirty="0"/>
        </a:p>
      </dgm:t>
    </dgm:pt>
    <dgm:pt modelId="{08D6722F-FC7B-4D03-B264-12E09CBCC74F}" type="parTrans" cxnId="{52145929-880A-464B-AF94-B84EFFD14323}">
      <dgm:prSet/>
      <dgm:spPr/>
      <dgm:t>
        <a:bodyPr/>
        <a:lstStyle/>
        <a:p>
          <a:endParaRPr lang="ru-RU"/>
        </a:p>
      </dgm:t>
    </dgm:pt>
    <dgm:pt modelId="{DBC207BE-5217-4AF4-95CB-45AD22625301}" type="sibTrans" cxnId="{52145929-880A-464B-AF94-B84EFFD14323}">
      <dgm:prSet/>
      <dgm:spPr/>
      <dgm:t>
        <a:bodyPr/>
        <a:lstStyle/>
        <a:p>
          <a:endParaRPr lang="ru-RU"/>
        </a:p>
      </dgm:t>
    </dgm:pt>
    <dgm:pt modelId="{97844951-149F-4DE7-87D2-34E8371A55B4}">
      <dgm:prSet phldrT="[Текст]"/>
      <dgm:spPr/>
      <dgm:t>
        <a:bodyPr/>
        <a:lstStyle/>
        <a:p>
          <a:r>
            <a:rPr lang="ru-RU" dirty="0" smtClean="0"/>
            <a:t>Эмоции</a:t>
          </a:r>
          <a:endParaRPr lang="ru-RU" dirty="0"/>
        </a:p>
      </dgm:t>
    </dgm:pt>
    <dgm:pt modelId="{E31000EB-6E6C-4C34-AB2D-D9587E16BEC7}" type="parTrans" cxnId="{6841F80E-F696-48DC-8067-D69C68DA5EE1}">
      <dgm:prSet/>
      <dgm:spPr/>
      <dgm:t>
        <a:bodyPr/>
        <a:lstStyle/>
        <a:p>
          <a:endParaRPr lang="ru-RU"/>
        </a:p>
      </dgm:t>
    </dgm:pt>
    <dgm:pt modelId="{93BC203D-E77B-4944-A6AF-08CD852C6540}" type="sibTrans" cxnId="{6841F80E-F696-48DC-8067-D69C68DA5EE1}">
      <dgm:prSet/>
      <dgm:spPr/>
      <dgm:t>
        <a:bodyPr/>
        <a:lstStyle/>
        <a:p>
          <a:endParaRPr lang="ru-RU"/>
        </a:p>
      </dgm:t>
    </dgm:pt>
    <dgm:pt modelId="{8B14E5AB-EE7E-4391-95C5-78CC532D0FA5}">
      <dgm:prSet phldrT="[Текст]"/>
      <dgm:spPr/>
      <dgm:t>
        <a:bodyPr/>
        <a:lstStyle/>
        <a:p>
          <a:r>
            <a:rPr lang="ru-RU" dirty="0" smtClean="0"/>
            <a:t>Волевые</a:t>
          </a:r>
          <a:endParaRPr lang="ru-RU" dirty="0"/>
        </a:p>
      </dgm:t>
    </dgm:pt>
    <dgm:pt modelId="{46A71F01-D9CD-403C-A8A3-17041C2B6303}" type="parTrans" cxnId="{2235EDC0-C4EE-4F2F-9154-F35C18B60F0E}">
      <dgm:prSet/>
      <dgm:spPr/>
      <dgm:t>
        <a:bodyPr/>
        <a:lstStyle/>
        <a:p>
          <a:endParaRPr lang="ru-RU"/>
        </a:p>
      </dgm:t>
    </dgm:pt>
    <dgm:pt modelId="{0CA07D38-6B72-4DA9-9F6F-731D1D76F260}" type="sibTrans" cxnId="{2235EDC0-C4EE-4F2F-9154-F35C18B60F0E}">
      <dgm:prSet/>
      <dgm:spPr/>
      <dgm:t>
        <a:bodyPr/>
        <a:lstStyle/>
        <a:p>
          <a:endParaRPr lang="ru-RU"/>
        </a:p>
      </dgm:t>
    </dgm:pt>
    <dgm:pt modelId="{B25DB99F-FF2D-433B-AC04-BF9170A99F9D}">
      <dgm:prSet phldrT="[Текст]"/>
      <dgm:spPr/>
      <dgm:t>
        <a:bodyPr/>
        <a:lstStyle/>
        <a:p>
          <a:r>
            <a:rPr lang="ru-RU" dirty="0" smtClean="0"/>
            <a:t>Борьба мотивов</a:t>
          </a:r>
          <a:endParaRPr lang="ru-RU" dirty="0"/>
        </a:p>
      </dgm:t>
    </dgm:pt>
    <dgm:pt modelId="{426CD01E-F0B0-4ACE-9315-07E977B1BA60}" type="parTrans" cxnId="{192F3D96-28FC-4DA3-BC5A-86A5A71C7253}">
      <dgm:prSet/>
      <dgm:spPr/>
      <dgm:t>
        <a:bodyPr/>
        <a:lstStyle/>
        <a:p>
          <a:endParaRPr lang="ru-RU"/>
        </a:p>
      </dgm:t>
    </dgm:pt>
    <dgm:pt modelId="{CD6A96B6-083F-44D5-805F-50B29DA1EBFC}" type="sibTrans" cxnId="{192F3D96-28FC-4DA3-BC5A-86A5A71C7253}">
      <dgm:prSet/>
      <dgm:spPr/>
      <dgm:t>
        <a:bodyPr/>
        <a:lstStyle/>
        <a:p>
          <a:endParaRPr lang="ru-RU"/>
        </a:p>
      </dgm:t>
    </dgm:pt>
    <dgm:pt modelId="{E01CA265-BC9A-4753-A8F2-9F5A27BE348C}">
      <dgm:prSet phldrT="[Текст]"/>
      <dgm:spPr/>
      <dgm:t>
        <a:bodyPr/>
        <a:lstStyle/>
        <a:p>
          <a:r>
            <a:rPr lang="ru-RU" u="sng" dirty="0" smtClean="0"/>
            <a:t>Восприятие</a:t>
          </a:r>
          <a:endParaRPr lang="ru-RU" u="sng" dirty="0"/>
        </a:p>
      </dgm:t>
    </dgm:pt>
    <dgm:pt modelId="{94B528D3-C1C8-4464-AC0D-6E68CBEAFAE1}" type="parTrans" cxnId="{39016F96-0563-4EC6-AB4A-E414E72434D9}">
      <dgm:prSet/>
      <dgm:spPr/>
      <dgm:t>
        <a:bodyPr/>
        <a:lstStyle/>
        <a:p>
          <a:endParaRPr lang="ru-RU"/>
        </a:p>
      </dgm:t>
    </dgm:pt>
    <dgm:pt modelId="{066CB032-55B1-4A61-A7F8-F2978836DF95}" type="sibTrans" cxnId="{39016F96-0563-4EC6-AB4A-E414E72434D9}">
      <dgm:prSet/>
      <dgm:spPr/>
      <dgm:t>
        <a:bodyPr/>
        <a:lstStyle/>
        <a:p>
          <a:endParaRPr lang="ru-RU"/>
        </a:p>
      </dgm:t>
    </dgm:pt>
    <dgm:pt modelId="{347DB401-4BCB-47BB-87E8-71F77638B113}">
      <dgm:prSet phldrT="[Текст]"/>
      <dgm:spPr/>
      <dgm:t>
        <a:bodyPr/>
        <a:lstStyle/>
        <a:p>
          <a:r>
            <a:rPr lang="ru-RU" dirty="0" smtClean="0"/>
            <a:t>Представление</a:t>
          </a:r>
          <a:endParaRPr lang="ru-RU" dirty="0"/>
        </a:p>
      </dgm:t>
    </dgm:pt>
    <dgm:pt modelId="{69C939D0-A865-419A-B6C3-52AF16CFB937}" type="parTrans" cxnId="{6BCD3683-75EB-4DBA-800B-B30CDE7EB634}">
      <dgm:prSet/>
      <dgm:spPr/>
      <dgm:t>
        <a:bodyPr/>
        <a:lstStyle/>
        <a:p>
          <a:endParaRPr lang="ru-RU"/>
        </a:p>
      </dgm:t>
    </dgm:pt>
    <dgm:pt modelId="{35E9A8F9-A3CE-490C-A27D-A03AD65481FF}" type="sibTrans" cxnId="{6BCD3683-75EB-4DBA-800B-B30CDE7EB634}">
      <dgm:prSet/>
      <dgm:spPr/>
      <dgm:t>
        <a:bodyPr/>
        <a:lstStyle/>
        <a:p>
          <a:endParaRPr lang="ru-RU"/>
        </a:p>
      </dgm:t>
    </dgm:pt>
    <dgm:pt modelId="{2D52CB07-4641-40D3-9733-07F11F0BB6A3}">
      <dgm:prSet phldrT="[Текст]"/>
      <dgm:spPr/>
      <dgm:t>
        <a:bodyPr/>
        <a:lstStyle/>
        <a:p>
          <a:r>
            <a:rPr lang="ru-RU" u="sng" dirty="0" smtClean="0"/>
            <a:t>Воображение</a:t>
          </a:r>
          <a:endParaRPr lang="ru-RU" u="sng" dirty="0"/>
        </a:p>
      </dgm:t>
    </dgm:pt>
    <dgm:pt modelId="{70014883-1202-42F8-8C8E-FD8E6E1386E7}" type="parTrans" cxnId="{D84573A6-5E45-4352-96D5-2543CE3B8EED}">
      <dgm:prSet/>
      <dgm:spPr/>
      <dgm:t>
        <a:bodyPr/>
        <a:lstStyle/>
        <a:p>
          <a:endParaRPr lang="ru-RU"/>
        </a:p>
      </dgm:t>
    </dgm:pt>
    <dgm:pt modelId="{D83AD90E-663A-47BE-8479-9A6D5F368A38}" type="sibTrans" cxnId="{D84573A6-5E45-4352-96D5-2543CE3B8EED}">
      <dgm:prSet/>
      <dgm:spPr/>
      <dgm:t>
        <a:bodyPr/>
        <a:lstStyle/>
        <a:p>
          <a:endParaRPr lang="ru-RU"/>
        </a:p>
      </dgm:t>
    </dgm:pt>
    <dgm:pt modelId="{6461F849-B4DB-4473-B8A2-036870AE86D4}">
      <dgm:prSet phldrT="[Текст]"/>
      <dgm:spPr/>
      <dgm:t>
        <a:bodyPr/>
        <a:lstStyle/>
        <a:p>
          <a:r>
            <a:rPr lang="ru-RU" u="sng" dirty="0" smtClean="0"/>
            <a:t>Память</a:t>
          </a:r>
          <a:endParaRPr lang="ru-RU" u="sng" dirty="0"/>
        </a:p>
      </dgm:t>
    </dgm:pt>
    <dgm:pt modelId="{18F74211-D080-4E11-B8D7-57CA7E5CB377}" type="parTrans" cxnId="{010E55B3-D6B5-485D-9CD3-A6EFA5BC2045}">
      <dgm:prSet/>
      <dgm:spPr/>
      <dgm:t>
        <a:bodyPr/>
        <a:lstStyle/>
        <a:p>
          <a:endParaRPr lang="ru-RU"/>
        </a:p>
      </dgm:t>
    </dgm:pt>
    <dgm:pt modelId="{DC720AAD-0805-4DFA-BD9D-DAC4209C3929}" type="sibTrans" cxnId="{010E55B3-D6B5-485D-9CD3-A6EFA5BC2045}">
      <dgm:prSet/>
      <dgm:spPr/>
      <dgm:t>
        <a:bodyPr/>
        <a:lstStyle/>
        <a:p>
          <a:endParaRPr lang="ru-RU"/>
        </a:p>
      </dgm:t>
    </dgm:pt>
    <dgm:pt modelId="{A928A61C-5CBC-46EF-A014-251110709F23}">
      <dgm:prSet phldrT="[Текст]"/>
      <dgm:spPr/>
      <dgm:t>
        <a:bodyPr/>
        <a:lstStyle/>
        <a:p>
          <a:r>
            <a:rPr lang="ru-RU" u="sng" dirty="0" smtClean="0"/>
            <a:t>Мышление</a:t>
          </a:r>
          <a:endParaRPr lang="ru-RU" u="sng" dirty="0"/>
        </a:p>
      </dgm:t>
    </dgm:pt>
    <dgm:pt modelId="{35CFDC5B-45BE-4FED-AFD5-BCC4C09041D1}" type="parTrans" cxnId="{F2D7101B-66EB-43E0-B14C-8A8ACF83C2F6}">
      <dgm:prSet/>
      <dgm:spPr/>
      <dgm:t>
        <a:bodyPr/>
        <a:lstStyle/>
        <a:p>
          <a:endParaRPr lang="ru-RU"/>
        </a:p>
      </dgm:t>
    </dgm:pt>
    <dgm:pt modelId="{B88DF7B1-25EC-4527-989E-B804E658CB2F}" type="sibTrans" cxnId="{F2D7101B-66EB-43E0-B14C-8A8ACF83C2F6}">
      <dgm:prSet/>
      <dgm:spPr/>
      <dgm:t>
        <a:bodyPr/>
        <a:lstStyle/>
        <a:p>
          <a:endParaRPr lang="ru-RU"/>
        </a:p>
      </dgm:t>
    </dgm:pt>
    <dgm:pt modelId="{4CA13306-F41E-46C8-86C9-38D742A9B51B}">
      <dgm:prSet phldrT="[Текст]"/>
      <dgm:spPr/>
      <dgm:t>
        <a:bodyPr/>
        <a:lstStyle/>
        <a:p>
          <a:r>
            <a:rPr lang="ru-RU" u="sng" dirty="0" smtClean="0"/>
            <a:t>Внимание</a:t>
          </a:r>
          <a:endParaRPr lang="ru-RU" u="sng" dirty="0"/>
        </a:p>
      </dgm:t>
    </dgm:pt>
    <dgm:pt modelId="{30E473E0-F278-49B7-9EE6-AFAEA1B36FB9}" type="parTrans" cxnId="{B7A07DB6-2E54-4BC4-9792-912C8DFB2B94}">
      <dgm:prSet/>
      <dgm:spPr/>
      <dgm:t>
        <a:bodyPr/>
        <a:lstStyle/>
        <a:p>
          <a:endParaRPr lang="ru-RU"/>
        </a:p>
      </dgm:t>
    </dgm:pt>
    <dgm:pt modelId="{12DE7DAB-48BF-49C0-BC24-D6C55F3B1E3F}" type="sibTrans" cxnId="{B7A07DB6-2E54-4BC4-9792-912C8DFB2B94}">
      <dgm:prSet/>
      <dgm:spPr/>
      <dgm:t>
        <a:bodyPr/>
        <a:lstStyle/>
        <a:p>
          <a:endParaRPr lang="ru-RU"/>
        </a:p>
      </dgm:t>
    </dgm:pt>
    <dgm:pt modelId="{97FA62C6-F640-4F6C-A2E3-08167E8D0CC3}">
      <dgm:prSet phldrT="[Текст]"/>
      <dgm:spPr/>
      <dgm:t>
        <a:bodyPr/>
        <a:lstStyle/>
        <a:p>
          <a:r>
            <a:rPr lang="ru-RU" u="sng" dirty="0" smtClean="0"/>
            <a:t>Речь</a:t>
          </a:r>
          <a:endParaRPr lang="ru-RU" u="sng" dirty="0"/>
        </a:p>
      </dgm:t>
    </dgm:pt>
    <dgm:pt modelId="{91A64FE0-F52D-4F4D-8BC3-58D8ADDCAF33}" type="parTrans" cxnId="{CCAADE77-6D3B-4EB4-AF8E-BA92EB4AEEC6}">
      <dgm:prSet/>
      <dgm:spPr/>
      <dgm:t>
        <a:bodyPr/>
        <a:lstStyle/>
        <a:p>
          <a:endParaRPr lang="ru-RU"/>
        </a:p>
      </dgm:t>
    </dgm:pt>
    <dgm:pt modelId="{0C5D2E34-FB22-4374-836B-3E0EA676C9C4}" type="sibTrans" cxnId="{CCAADE77-6D3B-4EB4-AF8E-BA92EB4AEEC6}">
      <dgm:prSet/>
      <dgm:spPr/>
      <dgm:t>
        <a:bodyPr/>
        <a:lstStyle/>
        <a:p>
          <a:endParaRPr lang="ru-RU"/>
        </a:p>
      </dgm:t>
    </dgm:pt>
    <dgm:pt modelId="{93D5D54E-00A1-4B38-90B3-B7B5D2F3C5A0}">
      <dgm:prSet phldrT="[Текст]"/>
      <dgm:spPr/>
      <dgm:t>
        <a:bodyPr/>
        <a:lstStyle/>
        <a:p>
          <a:r>
            <a:rPr lang="ru-RU" dirty="0" smtClean="0"/>
            <a:t>Рефлексия</a:t>
          </a:r>
          <a:endParaRPr lang="ru-RU" dirty="0"/>
        </a:p>
      </dgm:t>
    </dgm:pt>
    <dgm:pt modelId="{4810D232-57D8-46AF-AF7C-411207C4F0F7}" type="parTrans" cxnId="{A51B50E8-E116-4D27-BDB9-CC71BC90D00E}">
      <dgm:prSet/>
      <dgm:spPr/>
      <dgm:t>
        <a:bodyPr/>
        <a:lstStyle/>
        <a:p>
          <a:endParaRPr lang="ru-RU"/>
        </a:p>
      </dgm:t>
    </dgm:pt>
    <dgm:pt modelId="{39C848FF-221B-42BA-A138-5DBFD61BF964}" type="sibTrans" cxnId="{A51B50E8-E116-4D27-BDB9-CC71BC90D00E}">
      <dgm:prSet/>
      <dgm:spPr/>
      <dgm:t>
        <a:bodyPr/>
        <a:lstStyle/>
        <a:p>
          <a:endParaRPr lang="ru-RU"/>
        </a:p>
      </dgm:t>
    </dgm:pt>
    <dgm:pt modelId="{704482C9-0722-46F3-8EE0-7ECC6DB3FB24}">
      <dgm:prSet phldrT="[Текст]"/>
      <dgm:spPr/>
      <dgm:t>
        <a:bodyPr/>
        <a:lstStyle/>
        <a:p>
          <a:r>
            <a:rPr lang="ru-RU" dirty="0" smtClean="0"/>
            <a:t>Чувства</a:t>
          </a:r>
          <a:endParaRPr lang="ru-RU" dirty="0"/>
        </a:p>
      </dgm:t>
    </dgm:pt>
    <dgm:pt modelId="{E996121D-EE8E-464F-814F-A035D29A0297}" type="parTrans" cxnId="{BF5C4B2B-22B4-410D-801F-356CF4AD3851}">
      <dgm:prSet/>
      <dgm:spPr/>
      <dgm:t>
        <a:bodyPr/>
        <a:lstStyle/>
        <a:p>
          <a:endParaRPr lang="ru-RU"/>
        </a:p>
      </dgm:t>
    </dgm:pt>
    <dgm:pt modelId="{4AEEE8C4-7D1E-4535-B1E6-FD017ED127C8}" type="sibTrans" cxnId="{BF5C4B2B-22B4-410D-801F-356CF4AD3851}">
      <dgm:prSet/>
      <dgm:spPr/>
      <dgm:t>
        <a:bodyPr/>
        <a:lstStyle/>
        <a:p>
          <a:endParaRPr lang="ru-RU"/>
        </a:p>
      </dgm:t>
    </dgm:pt>
    <dgm:pt modelId="{4AAD2569-9BC3-44C3-A013-99A0A5E3DF1B}">
      <dgm:prSet phldrT="[Текст]"/>
      <dgm:spPr/>
      <dgm:t>
        <a:bodyPr/>
        <a:lstStyle/>
        <a:p>
          <a:r>
            <a:rPr lang="ru-RU" dirty="0" smtClean="0"/>
            <a:t>Аффекты</a:t>
          </a:r>
          <a:endParaRPr lang="ru-RU" dirty="0"/>
        </a:p>
      </dgm:t>
    </dgm:pt>
    <dgm:pt modelId="{EB799E66-E0EE-4D42-A280-6A25388F3862}" type="parTrans" cxnId="{D94C222D-1826-4147-B12E-8E9E36E33D3C}">
      <dgm:prSet/>
      <dgm:spPr/>
      <dgm:t>
        <a:bodyPr/>
        <a:lstStyle/>
        <a:p>
          <a:endParaRPr lang="ru-RU"/>
        </a:p>
      </dgm:t>
    </dgm:pt>
    <dgm:pt modelId="{16473DAD-D444-4D22-8491-92997055A819}" type="sibTrans" cxnId="{D94C222D-1826-4147-B12E-8E9E36E33D3C}">
      <dgm:prSet/>
      <dgm:spPr/>
      <dgm:t>
        <a:bodyPr/>
        <a:lstStyle/>
        <a:p>
          <a:endParaRPr lang="ru-RU"/>
        </a:p>
      </dgm:t>
    </dgm:pt>
    <dgm:pt modelId="{15D64F21-1704-45EE-95B4-1B89B4927963}">
      <dgm:prSet phldrT="[Текст]"/>
      <dgm:spPr/>
      <dgm:t>
        <a:bodyPr/>
        <a:lstStyle/>
        <a:p>
          <a:r>
            <a:rPr lang="ru-RU" dirty="0" smtClean="0"/>
            <a:t>Стресс</a:t>
          </a:r>
          <a:endParaRPr lang="ru-RU" dirty="0"/>
        </a:p>
      </dgm:t>
    </dgm:pt>
    <dgm:pt modelId="{B1525F08-369B-4C62-AE07-2BD814C67FC6}" type="parTrans" cxnId="{751AD211-9D4A-4226-8D5B-FD166B65C155}">
      <dgm:prSet/>
      <dgm:spPr/>
      <dgm:t>
        <a:bodyPr/>
        <a:lstStyle/>
        <a:p>
          <a:endParaRPr lang="ru-RU"/>
        </a:p>
      </dgm:t>
    </dgm:pt>
    <dgm:pt modelId="{017DEF6A-1423-4694-8665-9CFBE44DCE82}" type="sibTrans" cxnId="{751AD211-9D4A-4226-8D5B-FD166B65C155}">
      <dgm:prSet/>
      <dgm:spPr/>
      <dgm:t>
        <a:bodyPr/>
        <a:lstStyle/>
        <a:p>
          <a:endParaRPr lang="ru-RU"/>
        </a:p>
      </dgm:t>
    </dgm:pt>
    <dgm:pt modelId="{2020DD9F-687A-4F88-8320-48BE68CF6AB5}">
      <dgm:prSet phldrT="[Текст]"/>
      <dgm:spPr/>
      <dgm:t>
        <a:bodyPr/>
        <a:lstStyle/>
        <a:p>
          <a:r>
            <a:rPr lang="ru-RU" dirty="0" smtClean="0"/>
            <a:t>Принятие решения</a:t>
          </a:r>
          <a:endParaRPr lang="ru-RU" dirty="0"/>
        </a:p>
      </dgm:t>
    </dgm:pt>
    <dgm:pt modelId="{094967DE-D545-4CDF-BFDD-677A5F2A5F1B}" type="parTrans" cxnId="{58E922B4-77D3-4F91-9017-48C42A39A345}">
      <dgm:prSet/>
      <dgm:spPr/>
      <dgm:t>
        <a:bodyPr/>
        <a:lstStyle/>
        <a:p>
          <a:endParaRPr lang="ru-RU"/>
        </a:p>
      </dgm:t>
    </dgm:pt>
    <dgm:pt modelId="{4DC960FA-B146-47A2-9D79-2FC0F2CDA6A6}" type="sibTrans" cxnId="{58E922B4-77D3-4F91-9017-48C42A39A345}">
      <dgm:prSet/>
      <dgm:spPr/>
      <dgm:t>
        <a:bodyPr/>
        <a:lstStyle/>
        <a:p>
          <a:endParaRPr lang="ru-RU"/>
        </a:p>
      </dgm:t>
    </dgm:pt>
    <dgm:pt modelId="{EA5ECE49-6C9A-428F-9C9A-7F3383758E0D}">
      <dgm:prSet phldrT="[Текст]"/>
      <dgm:spPr/>
      <dgm:t>
        <a:bodyPr/>
        <a:lstStyle/>
        <a:p>
          <a:r>
            <a:rPr lang="ru-RU" dirty="0" smtClean="0"/>
            <a:t>Постановка цели</a:t>
          </a:r>
          <a:endParaRPr lang="ru-RU" dirty="0"/>
        </a:p>
      </dgm:t>
    </dgm:pt>
    <dgm:pt modelId="{9CA1587F-8A67-4E90-9C1A-9328F508F553}" type="parTrans" cxnId="{D463C213-ADC0-4357-9F0E-01BA9343CD5A}">
      <dgm:prSet/>
      <dgm:spPr/>
      <dgm:t>
        <a:bodyPr/>
        <a:lstStyle/>
        <a:p>
          <a:endParaRPr lang="ru-RU"/>
        </a:p>
      </dgm:t>
    </dgm:pt>
    <dgm:pt modelId="{6A31B79F-D2B1-4CB2-9F17-3E5603ACF547}" type="sibTrans" cxnId="{D463C213-ADC0-4357-9F0E-01BA9343CD5A}">
      <dgm:prSet/>
      <dgm:spPr/>
      <dgm:t>
        <a:bodyPr/>
        <a:lstStyle/>
        <a:p>
          <a:endParaRPr lang="ru-RU"/>
        </a:p>
      </dgm:t>
    </dgm:pt>
    <dgm:pt modelId="{5A82C355-D26F-4428-8FEB-81CA2F276C86}" type="pres">
      <dgm:prSet presAssocID="{F9BC4BCE-AA9F-416A-A341-AE2217DE44C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7A3B07A-6000-4FE7-83C4-37A33948B9AA}" type="pres">
      <dgm:prSet presAssocID="{8FEA7967-F716-411E-9BC6-B32B6E2D7198}" presName="composite" presStyleCnt="0"/>
      <dgm:spPr/>
    </dgm:pt>
    <dgm:pt modelId="{9678BC9D-C803-4E76-8147-341D03954B6D}" type="pres">
      <dgm:prSet presAssocID="{8FEA7967-F716-411E-9BC6-B32B6E2D7198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0486D3-6658-4627-B0F6-9C11DC9740EB}" type="pres">
      <dgm:prSet presAssocID="{8FEA7967-F716-411E-9BC6-B32B6E2D7198}" presName="parSh" presStyleLbl="node1" presStyleIdx="0" presStyleCnt="3"/>
      <dgm:spPr/>
      <dgm:t>
        <a:bodyPr/>
        <a:lstStyle/>
        <a:p>
          <a:endParaRPr lang="ru-RU"/>
        </a:p>
      </dgm:t>
    </dgm:pt>
    <dgm:pt modelId="{C41B0420-E735-4776-B8F9-8F0593BBBBF5}" type="pres">
      <dgm:prSet presAssocID="{8FEA7967-F716-411E-9BC6-B32B6E2D7198}" presName="desTx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6063A4-4BEE-4004-B0E9-241FA37764C4}" type="pres">
      <dgm:prSet presAssocID="{0B5FF026-A3B4-45CD-8A85-64E0B6DAE130}" presName="sibTrans" presStyleLbl="sibTrans2D1" presStyleIdx="0" presStyleCnt="2"/>
      <dgm:spPr/>
      <dgm:t>
        <a:bodyPr/>
        <a:lstStyle/>
        <a:p>
          <a:endParaRPr lang="ru-RU"/>
        </a:p>
      </dgm:t>
    </dgm:pt>
    <dgm:pt modelId="{B44BE686-86B6-4131-87D7-33E362250C6D}" type="pres">
      <dgm:prSet presAssocID="{0B5FF026-A3B4-45CD-8A85-64E0B6DAE130}" presName="connTx" presStyleLbl="sibTrans2D1" presStyleIdx="0" presStyleCnt="2"/>
      <dgm:spPr/>
      <dgm:t>
        <a:bodyPr/>
        <a:lstStyle/>
        <a:p>
          <a:endParaRPr lang="ru-RU"/>
        </a:p>
      </dgm:t>
    </dgm:pt>
    <dgm:pt modelId="{9E2F3DEE-D78C-4B94-8019-B43A2F077F94}" type="pres">
      <dgm:prSet presAssocID="{8CE32E49-859B-4885-A9FC-99164DBA47F1}" presName="composite" presStyleCnt="0"/>
      <dgm:spPr/>
    </dgm:pt>
    <dgm:pt modelId="{017FA9DD-7312-43D3-AFF3-92A7A8818BEE}" type="pres">
      <dgm:prSet presAssocID="{8CE32E49-859B-4885-A9FC-99164DBA47F1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CB34FB-E8A3-422D-841B-3803664A9FB3}" type="pres">
      <dgm:prSet presAssocID="{8CE32E49-859B-4885-A9FC-99164DBA47F1}" presName="parSh" presStyleLbl="node1" presStyleIdx="1" presStyleCnt="3"/>
      <dgm:spPr/>
      <dgm:t>
        <a:bodyPr/>
        <a:lstStyle/>
        <a:p>
          <a:endParaRPr lang="ru-RU"/>
        </a:p>
      </dgm:t>
    </dgm:pt>
    <dgm:pt modelId="{9A76F1BA-8DE9-4216-8DB6-22C598BB3E20}" type="pres">
      <dgm:prSet presAssocID="{8CE32E49-859B-4885-A9FC-99164DBA47F1}" presName="desTx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3D451E-E1D1-46DC-9742-AC6F517B11FD}" type="pres">
      <dgm:prSet presAssocID="{DBC207BE-5217-4AF4-95CB-45AD22625301}" presName="sibTrans" presStyleLbl="sibTrans2D1" presStyleIdx="1" presStyleCnt="2"/>
      <dgm:spPr/>
      <dgm:t>
        <a:bodyPr/>
        <a:lstStyle/>
        <a:p>
          <a:endParaRPr lang="ru-RU"/>
        </a:p>
      </dgm:t>
    </dgm:pt>
    <dgm:pt modelId="{E2845EE5-390D-4038-8FA5-5C190414EF05}" type="pres">
      <dgm:prSet presAssocID="{DBC207BE-5217-4AF4-95CB-45AD22625301}" presName="connTx" presStyleLbl="sibTrans2D1" presStyleIdx="1" presStyleCnt="2"/>
      <dgm:spPr/>
      <dgm:t>
        <a:bodyPr/>
        <a:lstStyle/>
        <a:p>
          <a:endParaRPr lang="ru-RU"/>
        </a:p>
      </dgm:t>
    </dgm:pt>
    <dgm:pt modelId="{BCEF9A50-309C-455C-9EEA-B9737A105357}" type="pres">
      <dgm:prSet presAssocID="{8B14E5AB-EE7E-4391-95C5-78CC532D0FA5}" presName="composite" presStyleCnt="0"/>
      <dgm:spPr/>
    </dgm:pt>
    <dgm:pt modelId="{7913799A-7228-4163-9972-EF34C6AB6B7A}" type="pres">
      <dgm:prSet presAssocID="{8B14E5AB-EE7E-4391-95C5-78CC532D0FA5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3D3D2F-00FE-4471-9062-784B3C4E9DE0}" type="pres">
      <dgm:prSet presAssocID="{8B14E5AB-EE7E-4391-95C5-78CC532D0FA5}" presName="parSh" presStyleLbl="node1" presStyleIdx="2" presStyleCnt="3"/>
      <dgm:spPr/>
      <dgm:t>
        <a:bodyPr/>
        <a:lstStyle/>
        <a:p>
          <a:endParaRPr lang="ru-RU"/>
        </a:p>
      </dgm:t>
    </dgm:pt>
    <dgm:pt modelId="{82A47BD8-2876-473D-B70C-80F41FFE23D0}" type="pres">
      <dgm:prSet presAssocID="{8B14E5AB-EE7E-4391-95C5-78CC532D0FA5}" presName="desTx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8CD53A7-EAE7-4BD9-AC09-80E10D36EA45}" type="presOf" srcId="{DBC207BE-5217-4AF4-95CB-45AD22625301}" destId="{E2845EE5-390D-4038-8FA5-5C190414EF05}" srcOrd="1" destOrd="0" presId="urn:microsoft.com/office/officeart/2005/8/layout/process3"/>
    <dgm:cxn modelId="{8157BD5E-F6C7-4453-83F2-21BD21C37B85}" type="presOf" srcId="{8FEA7967-F716-411E-9BC6-B32B6E2D7198}" destId="{6B0486D3-6658-4627-B0F6-9C11DC9740EB}" srcOrd="1" destOrd="0" presId="urn:microsoft.com/office/officeart/2005/8/layout/process3"/>
    <dgm:cxn modelId="{6F2152D8-D2A0-43FC-BED3-1D7E6FB4146D}" type="presOf" srcId="{E01CA265-BC9A-4753-A8F2-9F5A27BE348C}" destId="{C41B0420-E735-4776-B8F9-8F0593BBBBF5}" srcOrd="0" destOrd="1" presId="urn:microsoft.com/office/officeart/2005/8/layout/process3"/>
    <dgm:cxn modelId="{D463C213-ADC0-4357-9F0E-01BA9343CD5A}" srcId="{8B14E5AB-EE7E-4391-95C5-78CC532D0FA5}" destId="{EA5ECE49-6C9A-428F-9C9A-7F3383758E0D}" srcOrd="2" destOrd="0" parTransId="{9CA1587F-8A67-4E90-9C1A-9328F508F553}" sibTransId="{6A31B79F-D2B1-4CB2-9F17-3E5603ACF547}"/>
    <dgm:cxn modelId="{4AE2A7C4-04CC-4C62-AB18-F17765956D06}" type="presOf" srcId="{8CE32E49-859B-4885-A9FC-99164DBA47F1}" destId="{0FCB34FB-E8A3-422D-841B-3803664A9FB3}" srcOrd="1" destOrd="0" presId="urn:microsoft.com/office/officeart/2005/8/layout/process3"/>
    <dgm:cxn modelId="{2AB9979F-1EF0-4BA6-961A-DA963E4D747A}" type="presOf" srcId="{0B5FF026-A3B4-45CD-8A85-64E0B6DAE130}" destId="{B44BE686-86B6-4131-87D7-33E362250C6D}" srcOrd="1" destOrd="0" presId="urn:microsoft.com/office/officeart/2005/8/layout/process3"/>
    <dgm:cxn modelId="{F2D7101B-66EB-43E0-B14C-8A8ACF83C2F6}" srcId="{8FEA7967-F716-411E-9BC6-B32B6E2D7198}" destId="{A928A61C-5CBC-46EF-A014-251110709F23}" srcOrd="5" destOrd="0" parTransId="{35CFDC5B-45BE-4FED-AFD5-BCC4C09041D1}" sibTransId="{B88DF7B1-25EC-4527-989E-B804E658CB2F}"/>
    <dgm:cxn modelId="{2235EDC0-C4EE-4F2F-9154-F35C18B60F0E}" srcId="{F9BC4BCE-AA9F-416A-A341-AE2217DE44C6}" destId="{8B14E5AB-EE7E-4391-95C5-78CC532D0FA5}" srcOrd="2" destOrd="0" parTransId="{46A71F01-D9CD-403C-A8A3-17041C2B6303}" sibTransId="{0CA07D38-6B72-4DA9-9F6F-731D1D76F260}"/>
    <dgm:cxn modelId="{1FBC7E8E-5ACF-40EC-A8F2-79D9431DFCD7}" type="presOf" srcId="{B25DB99F-FF2D-433B-AC04-BF9170A99F9D}" destId="{82A47BD8-2876-473D-B70C-80F41FFE23D0}" srcOrd="0" destOrd="0" presId="urn:microsoft.com/office/officeart/2005/8/layout/process3"/>
    <dgm:cxn modelId="{52145929-880A-464B-AF94-B84EFFD14323}" srcId="{F9BC4BCE-AA9F-416A-A341-AE2217DE44C6}" destId="{8CE32E49-859B-4885-A9FC-99164DBA47F1}" srcOrd="1" destOrd="0" parTransId="{08D6722F-FC7B-4D03-B264-12E09CBCC74F}" sibTransId="{DBC207BE-5217-4AF4-95CB-45AD22625301}"/>
    <dgm:cxn modelId="{751AD211-9D4A-4226-8D5B-FD166B65C155}" srcId="{8CE32E49-859B-4885-A9FC-99164DBA47F1}" destId="{15D64F21-1704-45EE-95B4-1B89B4927963}" srcOrd="3" destOrd="0" parTransId="{B1525F08-369B-4C62-AE07-2BD814C67FC6}" sibTransId="{017DEF6A-1423-4694-8665-9CFBE44DCE82}"/>
    <dgm:cxn modelId="{BF5C4B2B-22B4-410D-801F-356CF4AD3851}" srcId="{8CE32E49-859B-4885-A9FC-99164DBA47F1}" destId="{704482C9-0722-46F3-8EE0-7ECC6DB3FB24}" srcOrd="1" destOrd="0" parTransId="{E996121D-EE8E-464F-814F-A035D29A0297}" sibTransId="{4AEEE8C4-7D1E-4535-B1E6-FD017ED127C8}"/>
    <dgm:cxn modelId="{8B2725E1-9BAF-4079-921B-764DCD12A433}" type="presOf" srcId="{A928A61C-5CBC-46EF-A014-251110709F23}" destId="{C41B0420-E735-4776-B8F9-8F0593BBBBF5}" srcOrd="0" destOrd="5" presId="urn:microsoft.com/office/officeart/2005/8/layout/process3"/>
    <dgm:cxn modelId="{85817D52-E940-406C-A1EA-7CA40C50A58E}" type="presOf" srcId="{2020DD9F-687A-4F88-8320-48BE68CF6AB5}" destId="{82A47BD8-2876-473D-B70C-80F41FFE23D0}" srcOrd="0" destOrd="1" presId="urn:microsoft.com/office/officeart/2005/8/layout/process3"/>
    <dgm:cxn modelId="{D94C222D-1826-4147-B12E-8E9E36E33D3C}" srcId="{8CE32E49-859B-4885-A9FC-99164DBA47F1}" destId="{4AAD2569-9BC3-44C3-A013-99A0A5E3DF1B}" srcOrd="2" destOrd="0" parTransId="{EB799E66-E0EE-4D42-A280-6A25388F3862}" sibTransId="{16473DAD-D444-4D22-8491-92997055A819}"/>
    <dgm:cxn modelId="{E5D51884-95A9-4CEC-A486-995CE9680565}" type="presOf" srcId="{347DB401-4BCB-47BB-87E8-71F77638B113}" destId="{C41B0420-E735-4776-B8F9-8F0593BBBBF5}" srcOrd="0" destOrd="2" presId="urn:microsoft.com/office/officeart/2005/8/layout/process3"/>
    <dgm:cxn modelId="{6FCD0B71-AEA0-4C41-9914-F449605AB60F}" type="presOf" srcId="{0B5FF026-A3B4-45CD-8A85-64E0B6DAE130}" destId="{DE6063A4-4BEE-4004-B0E9-241FA37764C4}" srcOrd="0" destOrd="0" presId="urn:microsoft.com/office/officeart/2005/8/layout/process3"/>
    <dgm:cxn modelId="{010E55B3-D6B5-485D-9CD3-A6EFA5BC2045}" srcId="{8FEA7967-F716-411E-9BC6-B32B6E2D7198}" destId="{6461F849-B4DB-4473-B8A2-036870AE86D4}" srcOrd="4" destOrd="0" parTransId="{18F74211-D080-4E11-B8D7-57CA7E5CB377}" sibTransId="{DC720AAD-0805-4DFA-BD9D-DAC4209C3929}"/>
    <dgm:cxn modelId="{58E922B4-77D3-4F91-9017-48C42A39A345}" srcId="{8B14E5AB-EE7E-4391-95C5-78CC532D0FA5}" destId="{2020DD9F-687A-4F88-8320-48BE68CF6AB5}" srcOrd="1" destOrd="0" parTransId="{094967DE-D545-4CDF-BFDD-677A5F2A5F1B}" sibTransId="{4DC960FA-B146-47A2-9D79-2FC0F2CDA6A6}"/>
    <dgm:cxn modelId="{8ECED0F2-1692-4063-9179-9E4057E0041C}" type="presOf" srcId="{8CE32E49-859B-4885-A9FC-99164DBA47F1}" destId="{017FA9DD-7312-43D3-AFF3-92A7A8818BEE}" srcOrd="0" destOrd="0" presId="urn:microsoft.com/office/officeart/2005/8/layout/process3"/>
    <dgm:cxn modelId="{7ACA05AB-96DB-43A1-AA29-BF5DE204A7DD}" type="presOf" srcId="{97844951-149F-4DE7-87D2-34E8371A55B4}" destId="{9A76F1BA-8DE9-4216-8DB6-22C598BB3E20}" srcOrd="0" destOrd="0" presId="urn:microsoft.com/office/officeart/2005/8/layout/process3"/>
    <dgm:cxn modelId="{2202873A-0304-4C83-96F8-7F4006BCD310}" type="presOf" srcId="{8B14E5AB-EE7E-4391-95C5-78CC532D0FA5}" destId="{DA3D3D2F-00FE-4471-9062-784B3C4E9DE0}" srcOrd="1" destOrd="0" presId="urn:microsoft.com/office/officeart/2005/8/layout/process3"/>
    <dgm:cxn modelId="{0FE950E5-248C-44D7-8F01-BC86ECC862AF}" srcId="{8FEA7967-F716-411E-9BC6-B32B6E2D7198}" destId="{B7D96D7F-4F16-457A-B757-F0768B90BC1D}" srcOrd="0" destOrd="0" parTransId="{779ADAD0-8A70-4888-B842-19741070D13D}" sibTransId="{D654FDD0-C269-4024-9976-C00371647E7F}"/>
    <dgm:cxn modelId="{773B3115-CB8A-4600-A7CB-C0EF5AC0CCC6}" type="presOf" srcId="{704482C9-0722-46F3-8EE0-7ECC6DB3FB24}" destId="{9A76F1BA-8DE9-4216-8DB6-22C598BB3E20}" srcOrd="0" destOrd="1" presId="urn:microsoft.com/office/officeart/2005/8/layout/process3"/>
    <dgm:cxn modelId="{B478E4E9-4067-4067-BE49-5B56B457376A}" type="presOf" srcId="{4AAD2569-9BC3-44C3-A013-99A0A5E3DF1B}" destId="{9A76F1BA-8DE9-4216-8DB6-22C598BB3E20}" srcOrd="0" destOrd="2" presId="urn:microsoft.com/office/officeart/2005/8/layout/process3"/>
    <dgm:cxn modelId="{2E94EE48-A93A-4945-946D-BA78553DCC20}" type="presOf" srcId="{DBC207BE-5217-4AF4-95CB-45AD22625301}" destId="{F63D451E-E1D1-46DC-9742-AC6F517B11FD}" srcOrd="0" destOrd="0" presId="urn:microsoft.com/office/officeart/2005/8/layout/process3"/>
    <dgm:cxn modelId="{81269BE6-914B-4F6A-BAEF-8E53884CEC64}" type="presOf" srcId="{15D64F21-1704-45EE-95B4-1B89B4927963}" destId="{9A76F1BA-8DE9-4216-8DB6-22C598BB3E20}" srcOrd="0" destOrd="3" presId="urn:microsoft.com/office/officeart/2005/8/layout/process3"/>
    <dgm:cxn modelId="{2828D858-C46A-4EDA-B481-F8FC51F7D2C1}" srcId="{F9BC4BCE-AA9F-416A-A341-AE2217DE44C6}" destId="{8FEA7967-F716-411E-9BC6-B32B6E2D7198}" srcOrd="0" destOrd="0" parTransId="{6FB2D040-C2D8-4F21-958B-47D255FC60BE}" sibTransId="{0B5FF026-A3B4-45CD-8A85-64E0B6DAE130}"/>
    <dgm:cxn modelId="{6387329F-747B-48BD-A0DF-5ACB5439BDA0}" type="presOf" srcId="{F9BC4BCE-AA9F-416A-A341-AE2217DE44C6}" destId="{5A82C355-D26F-4428-8FEB-81CA2F276C86}" srcOrd="0" destOrd="0" presId="urn:microsoft.com/office/officeart/2005/8/layout/process3"/>
    <dgm:cxn modelId="{98F0EB29-423F-4A77-938E-4849C53ED364}" type="presOf" srcId="{6461F849-B4DB-4473-B8A2-036870AE86D4}" destId="{C41B0420-E735-4776-B8F9-8F0593BBBBF5}" srcOrd="0" destOrd="4" presId="urn:microsoft.com/office/officeart/2005/8/layout/process3"/>
    <dgm:cxn modelId="{547A3105-126C-4A24-A3AD-5A7A9C4A04E1}" type="presOf" srcId="{4CA13306-F41E-46C8-86C9-38D742A9B51B}" destId="{C41B0420-E735-4776-B8F9-8F0593BBBBF5}" srcOrd="0" destOrd="6" presId="urn:microsoft.com/office/officeart/2005/8/layout/process3"/>
    <dgm:cxn modelId="{6841F80E-F696-48DC-8067-D69C68DA5EE1}" srcId="{8CE32E49-859B-4885-A9FC-99164DBA47F1}" destId="{97844951-149F-4DE7-87D2-34E8371A55B4}" srcOrd="0" destOrd="0" parTransId="{E31000EB-6E6C-4C34-AB2D-D9587E16BEC7}" sibTransId="{93BC203D-E77B-4944-A6AF-08CD852C6540}"/>
    <dgm:cxn modelId="{192F3D96-28FC-4DA3-BC5A-86A5A71C7253}" srcId="{8B14E5AB-EE7E-4391-95C5-78CC532D0FA5}" destId="{B25DB99F-FF2D-433B-AC04-BF9170A99F9D}" srcOrd="0" destOrd="0" parTransId="{426CD01E-F0B0-4ACE-9315-07E977B1BA60}" sibTransId="{CD6A96B6-083F-44D5-805F-50B29DA1EBFC}"/>
    <dgm:cxn modelId="{271C894D-C00F-4B12-97FE-28D96E4EACD2}" type="presOf" srcId="{B7D96D7F-4F16-457A-B757-F0768B90BC1D}" destId="{C41B0420-E735-4776-B8F9-8F0593BBBBF5}" srcOrd="0" destOrd="0" presId="urn:microsoft.com/office/officeart/2005/8/layout/process3"/>
    <dgm:cxn modelId="{D84573A6-5E45-4352-96D5-2543CE3B8EED}" srcId="{8FEA7967-F716-411E-9BC6-B32B6E2D7198}" destId="{2D52CB07-4641-40D3-9733-07F11F0BB6A3}" srcOrd="3" destOrd="0" parTransId="{70014883-1202-42F8-8C8E-FD8E6E1386E7}" sibTransId="{D83AD90E-663A-47BE-8479-9A6D5F368A38}"/>
    <dgm:cxn modelId="{39016F96-0563-4EC6-AB4A-E414E72434D9}" srcId="{8FEA7967-F716-411E-9BC6-B32B6E2D7198}" destId="{E01CA265-BC9A-4753-A8F2-9F5A27BE348C}" srcOrd="1" destOrd="0" parTransId="{94B528D3-C1C8-4464-AC0D-6E68CBEAFAE1}" sibTransId="{066CB032-55B1-4A61-A7F8-F2978836DF95}"/>
    <dgm:cxn modelId="{B7A07DB6-2E54-4BC4-9792-912C8DFB2B94}" srcId="{8FEA7967-F716-411E-9BC6-B32B6E2D7198}" destId="{4CA13306-F41E-46C8-86C9-38D742A9B51B}" srcOrd="6" destOrd="0" parTransId="{30E473E0-F278-49B7-9EE6-AFAEA1B36FB9}" sibTransId="{12DE7DAB-48BF-49C0-BC24-D6C55F3B1E3F}"/>
    <dgm:cxn modelId="{66FF85C7-218F-432C-90B8-BE2EC30C84B3}" type="presOf" srcId="{8FEA7967-F716-411E-9BC6-B32B6E2D7198}" destId="{9678BC9D-C803-4E76-8147-341D03954B6D}" srcOrd="0" destOrd="0" presId="urn:microsoft.com/office/officeart/2005/8/layout/process3"/>
    <dgm:cxn modelId="{8858FC7A-79A8-49CD-88E5-F939E71F6E79}" type="presOf" srcId="{97FA62C6-F640-4F6C-A2E3-08167E8D0CC3}" destId="{C41B0420-E735-4776-B8F9-8F0593BBBBF5}" srcOrd="0" destOrd="7" presId="urn:microsoft.com/office/officeart/2005/8/layout/process3"/>
    <dgm:cxn modelId="{73208E93-EBFA-4B7B-BEB8-207F08D51853}" type="presOf" srcId="{EA5ECE49-6C9A-428F-9C9A-7F3383758E0D}" destId="{82A47BD8-2876-473D-B70C-80F41FFE23D0}" srcOrd="0" destOrd="2" presId="urn:microsoft.com/office/officeart/2005/8/layout/process3"/>
    <dgm:cxn modelId="{E9D9F12A-3F5B-4236-9368-7197F1E99017}" type="presOf" srcId="{2D52CB07-4641-40D3-9733-07F11F0BB6A3}" destId="{C41B0420-E735-4776-B8F9-8F0593BBBBF5}" srcOrd="0" destOrd="3" presId="urn:microsoft.com/office/officeart/2005/8/layout/process3"/>
    <dgm:cxn modelId="{6BCD3683-75EB-4DBA-800B-B30CDE7EB634}" srcId="{8FEA7967-F716-411E-9BC6-B32B6E2D7198}" destId="{347DB401-4BCB-47BB-87E8-71F77638B113}" srcOrd="2" destOrd="0" parTransId="{69C939D0-A865-419A-B6C3-52AF16CFB937}" sibTransId="{35E9A8F9-A3CE-490C-A27D-A03AD65481FF}"/>
    <dgm:cxn modelId="{CCAADE77-6D3B-4EB4-AF8E-BA92EB4AEEC6}" srcId="{8FEA7967-F716-411E-9BC6-B32B6E2D7198}" destId="{97FA62C6-F640-4F6C-A2E3-08167E8D0CC3}" srcOrd="7" destOrd="0" parTransId="{91A64FE0-F52D-4F4D-8BC3-58D8ADDCAF33}" sibTransId="{0C5D2E34-FB22-4374-836B-3E0EA676C9C4}"/>
    <dgm:cxn modelId="{8DF5CFB4-1D40-4D22-A47A-9104F2453347}" type="presOf" srcId="{8B14E5AB-EE7E-4391-95C5-78CC532D0FA5}" destId="{7913799A-7228-4163-9972-EF34C6AB6B7A}" srcOrd="0" destOrd="0" presId="urn:microsoft.com/office/officeart/2005/8/layout/process3"/>
    <dgm:cxn modelId="{543917E3-EB50-492F-8CE7-B63603954E71}" type="presOf" srcId="{93D5D54E-00A1-4B38-90B3-B7B5D2F3C5A0}" destId="{C41B0420-E735-4776-B8F9-8F0593BBBBF5}" srcOrd="0" destOrd="8" presId="urn:microsoft.com/office/officeart/2005/8/layout/process3"/>
    <dgm:cxn modelId="{A51B50E8-E116-4D27-BDB9-CC71BC90D00E}" srcId="{8FEA7967-F716-411E-9BC6-B32B6E2D7198}" destId="{93D5D54E-00A1-4B38-90B3-B7B5D2F3C5A0}" srcOrd="8" destOrd="0" parTransId="{4810D232-57D8-46AF-AF7C-411207C4F0F7}" sibTransId="{39C848FF-221B-42BA-A138-5DBFD61BF964}"/>
    <dgm:cxn modelId="{4B2DEF3A-4DA5-4763-A327-2764760BDE80}" type="presParOf" srcId="{5A82C355-D26F-4428-8FEB-81CA2F276C86}" destId="{47A3B07A-6000-4FE7-83C4-37A33948B9AA}" srcOrd="0" destOrd="0" presId="urn:microsoft.com/office/officeart/2005/8/layout/process3"/>
    <dgm:cxn modelId="{893BDD95-EF2A-4700-ADA6-01044042EADC}" type="presParOf" srcId="{47A3B07A-6000-4FE7-83C4-37A33948B9AA}" destId="{9678BC9D-C803-4E76-8147-341D03954B6D}" srcOrd="0" destOrd="0" presId="urn:microsoft.com/office/officeart/2005/8/layout/process3"/>
    <dgm:cxn modelId="{C66A5978-8E10-487C-BC48-514BB844501F}" type="presParOf" srcId="{47A3B07A-6000-4FE7-83C4-37A33948B9AA}" destId="{6B0486D3-6658-4627-B0F6-9C11DC9740EB}" srcOrd="1" destOrd="0" presId="urn:microsoft.com/office/officeart/2005/8/layout/process3"/>
    <dgm:cxn modelId="{F14D93DA-A91A-452D-8A3E-401F21632CD7}" type="presParOf" srcId="{47A3B07A-6000-4FE7-83C4-37A33948B9AA}" destId="{C41B0420-E735-4776-B8F9-8F0593BBBBF5}" srcOrd="2" destOrd="0" presId="urn:microsoft.com/office/officeart/2005/8/layout/process3"/>
    <dgm:cxn modelId="{897B8A03-C0F7-4F50-AB35-C083DED84CC6}" type="presParOf" srcId="{5A82C355-D26F-4428-8FEB-81CA2F276C86}" destId="{DE6063A4-4BEE-4004-B0E9-241FA37764C4}" srcOrd="1" destOrd="0" presId="urn:microsoft.com/office/officeart/2005/8/layout/process3"/>
    <dgm:cxn modelId="{504735C3-B024-428D-8369-F9E9594C3AD9}" type="presParOf" srcId="{DE6063A4-4BEE-4004-B0E9-241FA37764C4}" destId="{B44BE686-86B6-4131-87D7-33E362250C6D}" srcOrd="0" destOrd="0" presId="urn:microsoft.com/office/officeart/2005/8/layout/process3"/>
    <dgm:cxn modelId="{953A7D22-3197-44A3-ABF4-BD1194482DCF}" type="presParOf" srcId="{5A82C355-D26F-4428-8FEB-81CA2F276C86}" destId="{9E2F3DEE-D78C-4B94-8019-B43A2F077F94}" srcOrd="2" destOrd="0" presId="urn:microsoft.com/office/officeart/2005/8/layout/process3"/>
    <dgm:cxn modelId="{7FE99C99-349B-4EB5-BFCE-06C50DCD848A}" type="presParOf" srcId="{9E2F3DEE-D78C-4B94-8019-B43A2F077F94}" destId="{017FA9DD-7312-43D3-AFF3-92A7A8818BEE}" srcOrd="0" destOrd="0" presId="urn:microsoft.com/office/officeart/2005/8/layout/process3"/>
    <dgm:cxn modelId="{E67BCD28-F5B0-4DB0-BB87-5E2E7A862752}" type="presParOf" srcId="{9E2F3DEE-D78C-4B94-8019-B43A2F077F94}" destId="{0FCB34FB-E8A3-422D-841B-3803664A9FB3}" srcOrd="1" destOrd="0" presId="urn:microsoft.com/office/officeart/2005/8/layout/process3"/>
    <dgm:cxn modelId="{1EA07EA9-E824-4EDC-AB83-506B75D39288}" type="presParOf" srcId="{9E2F3DEE-D78C-4B94-8019-B43A2F077F94}" destId="{9A76F1BA-8DE9-4216-8DB6-22C598BB3E20}" srcOrd="2" destOrd="0" presId="urn:microsoft.com/office/officeart/2005/8/layout/process3"/>
    <dgm:cxn modelId="{63B1F05A-45A3-47C1-B436-C140E617D038}" type="presParOf" srcId="{5A82C355-D26F-4428-8FEB-81CA2F276C86}" destId="{F63D451E-E1D1-46DC-9742-AC6F517B11FD}" srcOrd="3" destOrd="0" presId="urn:microsoft.com/office/officeart/2005/8/layout/process3"/>
    <dgm:cxn modelId="{DF356968-CE87-404B-897A-95CB5F7B6A36}" type="presParOf" srcId="{F63D451E-E1D1-46DC-9742-AC6F517B11FD}" destId="{E2845EE5-390D-4038-8FA5-5C190414EF05}" srcOrd="0" destOrd="0" presId="urn:microsoft.com/office/officeart/2005/8/layout/process3"/>
    <dgm:cxn modelId="{FF4837CB-E92D-4B85-A231-CF028C63A3BC}" type="presParOf" srcId="{5A82C355-D26F-4428-8FEB-81CA2F276C86}" destId="{BCEF9A50-309C-455C-9EEA-B9737A105357}" srcOrd="4" destOrd="0" presId="urn:microsoft.com/office/officeart/2005/8/layout/process3"/>
    <dgm:cxn modelId="{4F92B728-4A98-4167-BEBB-69EEFAC89C36}" type="presParOf" srcId="{BCEF9A50-309C-455C-9EEA-B9737A105357}" destId="{7913799A-7228-4163-9972-EF34C6AB6B7A}" srcOrd="0" destOrd="0" presId="urn:microsoft.com/office/officeart/2005/8/layout/process3"/>
    <dgm:cxn modelId="{77DC0AD9-5A04-443A-83DC-4F09FFBA2528}" type="presParOf" srcId="{BCEF9A50-309C-455C-9EEA-B9737A105357}" destId="{DA3D3D2F-00FE-4471-9062-784B3C4E9DE0}" srcOrd="1" destOrd="0" presId="urn:microsoft.com/office/officeart/2005/8/layout/process3"/>
    <dgm:cxn modelId="{F812471C-E3E4-4B40-A56C-2DE9119715B7}" type="presParOf" srcId="{BCEF9A50-309C-455C-9EEA-B9737A105357}" destId="{82A47BD8-2876-473D-B70C-80F41FFE23D0}" srcOrd="2" destOrd="0" presId="urn:microsoft.com/office/officeart/2005/8/layout/process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F9DC7C7-20BC-4E74-95C8-820A4DC42F21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D85F5F4-76AD-4286-9B38-66B88FE6A8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9DC7C7-20BC-4E74-95C8-820A4DC42F21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85F5F4-76AD-4286-9B38-66B88FE6A8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9DC7C7-20BC-4E74-95C8-820A4DC42F21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85F5F4-76AD-4286-9B38-66B88FE6A8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9DC7C7-20BC-4E74-95C8-820A4DC42F21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85F5F4-76AD-4286-9B38-66B88FE6A8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9DC7C7-20BC-4E74-95C8-820A4DC42F21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85F5F4-76AD-4286-9B38-66B88FE6A8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9DC7C7-20BC-4E74-95C8-820A4DC42F21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85F5F4-76AD-4286-9B38-66B88FE6A8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9DC7C7-20BC-4E74-95C8-820A4DC42F21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85F5F4-76AD-4286-9B38-66B88FE6A8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9DC7C7-20BC-4E74-95C8-820A4DC42F21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85F5F4-76AD-4286-9B38-66B88FE6A8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F9DC7C7-20BC-4E74-95C8-820A4DC42F21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85F5F4-76AD-4286-9B38-66B88FE6A8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F9DC7C7-20BC-4E74-95C8-820A4DC42F21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85F5F4-76AD-4286-9B38-66B88FE6A8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F9DC7C7-20BC-4E74-95C8-820A4DC42F21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D85F5F4-76AD-4286-9B38-66B88FE6A8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F9DC7C7-20BC-4E74-95C8-820A4DC42F21}" type="datetimeFigureOut">
              <a:rPr lang="ru-RU" smtClean="0"/>
              <a:pPr/>
              <a:t>12.11.2019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D85F5F4-76AD-4286-9B38-66B88FE6A81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rmospec.wixsite.com/website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285729"/>
            <a:ext cx="7772400" cy="571504"/>
          </a:xfrm>
        </p:spPr>
        <p:txBody>
          <a:bodyPr>
            <a:noAutofit/>
          </a:bodyPr>
          <a:lstStyle/>
          <a:p>
            <a:pPr algn="ctr"/>
            <a:r>
              <a:rPr lang="ru-RU" sz="1600" i="1" dirty="0" smtClean="0">
                <a:solidFill>
                  <a:srgbClr val="170ED4"/>
                </a:solidFill>
                <a:latin typeface="Times New Roman" pitchFamily="18" charset="0"/>
                <a:cs typeface="Times New Roman" pitchFamily="18" charset="0"/>
              </a:rPr>
              <a:t>Совместное районное методическое объединение педагогов-специалистов и воспитателей разновозрастных групп</a:t>
            </a:r>
            <a:endParaRPr lang="ru-RU" sz="1600" i="1" dirty="0">
              <a:solidFill>
                <a:srgbClr val="170ED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643050"/>
            <a:ext cx="7772400" cy="3168261"/>
          </a:xfrm>
        </p:spPr>
        <p:txBody>
          <a:bodyPr>
            <a:normAutofit/>
          </a:bodyPr>
          <a:lstStyle/>
          <a:p>
            <a:pPr algn="ctr"/>
            <a:r>
              <a:rPr lang="ru-RU" i="1" dirty="0" smtClean="0">
                <a:solidFill>
                  <a:srgbClr val="170ED4"/>
                </a:solidFill>
                <a:latin typeface="Times New Roman" pitchFamily="18" charset="0"/>
                <a:cs typeface="Times New Roman" pitchFamily="18" charset="0"/>
              </a:rPr>
              <a:t>Выступление на тему: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«Создание условий для психоречевого развития дошкольников»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:\фото\работа\DSCF608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3071810"/>
            <a:ext cx="4357718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000496" y="6357958"/>
            <a:ext cx="15386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i="1" dirty="0" smtClean="0">
                <a:solidFill>
                  <a:srgbClr val="170ED4"/>
                </a:solidFill>
                <a:latin typeface="Times New Roman" pitchFamily="18" charset="0"/>
                <a:cs typeface="Times New Roman" pitchFamily="18" charset="0"/>
              </a:rPr>
              <a:t>Ноябрь, 2019 г.</a:t>
            </a:r>
            <a:endParaRPr lang="ru-RU" sz="1600" b="1" i="1" dirty="0">
              <a:solidFill>
                <a:srgbClr val="170ED4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170ED4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2800" dirty="0">
              <a:solidFill>
                <a:srgbClr val="170ED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I:\фото\работа\рабочие\DSCF433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2" y="1481138"/>
            <a:ext cx="6034616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Виды психических процессов</a:t>
            </a:r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214422"/>
          <a:ext cx="8229600" cy="47926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fontAlgn="base">
              <a:buNone/>
            </a:pPr>
            <a:r>
              <a:rPr lang="ru-RU" sz="2400" b="1" dirty="0" smtClean="0">
                <a:solidFill>
                  <a:srgbClr val="170ED4"/>
                </a:solidFill>
                <a:latin typeface="Times New Roman" pitchFamily="18" charset="0"/>
                <a:cs typeface="Times New Roman" pitchFamily="18" charset="0"/>
              </a:rPr>
              <a:t>- создание развивающей предметно-пространственной среды;</a:t>
            </a:r>
          </a:p>
          <a:p>
            <a:pPr algn="just" fontAlgn="base">
              <a:buNone/>
            </a:pPr>
            <a:r>
              <a:rPr lang="ru-RU" sz="2400" b="1" dirty="0" smtClean="0">
                <a:solidFill>
                  <a:srgbClr val="170ED4"/>
                </a:solidFill>
                <a:latin typeface="Times New Roman" pitchFamily="18" charset="0"/>
                <a:cs typeface="Times New Roman" pitchFamily="18" charset="0"/>
              </a:rPr>
              <a:t>- целенаправленную работу воспитателей и узких специалистов над речевым и психическим развитием детей во всех видах детской деятельности;</a:t>
            </a:r>
          </a:p>
          <a:p>
            <a:pPr algn="just" fontAlgn="base">
              <a:buNone/>
            </a:pPr>
            <a:r>
              <a:rPr lang="ru-RU" sz="2400" b="1" dirty="0" smtClean="0">
                <a:solidFill>
                  <a:srgbClr val="170ED4"/>
                </a:solidFill>
                <a:latin typeface="Times New Roman" pitchFamily="18" charset="0"/>
                <a:cs typeface="Times New Roman" pitchFamily="18" charset="0"/>
              </a:rPr>
              <a:t>- повышение профессионального роста педагогов в вопросах психоречевого развития дошкольников;</a:t>
            </a:r>
          </a:p>
          <a:p>
            <a:pPr algn="just" fontAlgn="base">
              <a:buNone/>
            </a:pPr>
            <a:r>
              <a:rPr lang="ru-RU" sz="2400" b="1" dirty="0" smtClean="0">
                <a:solidFill>
                  <a:srgbClr val="170ED4"/>
                </a:solidFill>
                <a:latin typeface="Times New Roman" pitchFamily="18" charset="0"/>
                <a:cs typeface="Times New Roman" pitchFamily="18" charset="0"/>
              </a:rPr>
              <a:t>- изучение состояния устной речи и психических процессов детей;</a:t>
            </a:r>
          </a:p>
          <a:p>
            <a:pPr algn="just" fontAlgn="base">
              <a:buNone/>
            </a:pPr>
            <a:r>
              <a:rPr lang="ru-RU" sz="2400" b="1" dirty="0" smtClean="0">
                <a:solidFill>
                  <a:srgbClr val="170ED4"/>
                </a:solidFill>
                <a:latin typeface="Times New Roman" pitchFamily="18" charset="0"/>
                <a:cs typeface="Times New Roman" pitchFamily="18" charset="0"/>
              </a:rPr>
              <a:t>- участие родителей в воспитании детей.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Создание условий для полноценного психоречевого развития детей предусматривает:</a:t>
            </a:r>
            <a:r>
              <a:rPr lang="ru-RU" sz="2400" dirty="0" smtClean="0">
                <a:solidFill>
                  <a:srgbClr val="170ED4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170ED4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rgbClr val="170ED4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Развивающая предметно-пространственная среда в ДОУ</a:t>
            </a:r>
            <a:endParaRPr lang="ru-RU" sz="3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Users\Андрей\Desktop\p26_img_369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1500174"/>
            <a:ext cx="3143273" cy="2357454"/>
          </a:xfrm>
          <a:prstGeom prst="rect">
            <a:avLst/>
          </a:prstGeom>
          <a:noFill/>
        </p:spPr>
      </p:pic>
      <p:pic>
        <p:nvPicPr>
          <p:cNvPr id="3076" name="Picture 4" descr="C:\Users\Андрей\Desktop\p28_img_365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4071941"/>
            <a:ext cx="3286148" cy="2464611"/>
          </a:xfrm>
          <a:prstGeom prst="rect">
            <a:avLst/>
          </a:prstGeom>
          <a:noFill/>
        </p:spPr>
      </p:pic>
      <p:pic>
        <p:nvPicPr>
          <p:cNvPr id="3077" name="Picture 5" descr="C:\Users\Андрей\Desktop\p26_img_369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4071942"/>
            <a:ext cx="3238522" cy="2428892"/>
          </a:xfrm>
          <a:prstGeom prst="rect">
            <a:avLst/>
          </a:prstGeom>
          <a:noFill/>
        </p:spPr>
      </p:pic>
      <p:pic>
        <p:nvPicPr>
          <p:cNvPr id="3078" name="Picture 6" descr="C:\Users\Андрей\Desktop\p91_img_3714.jpg"/>
          <p:cNvPicPr>
            <a:picLocks noGrp="1" noChangeAspect="1" noChangeArrowheads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57224" y="1500174"/>
            <a:ext cx="3214710" cy="24110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Работа над речевым и психическим развитием</a:t>
            </a:r>
            <a:endParaRPr lang="ru-RU" sz="3600" dirty="0">
              <a:solidFill>
                <a:srgbClr val="7030A0"/>
              </a:solidFill>
            </a:endParaRPr>
          </a:p>
        </p:txBody>
      </p:sp>
      <p:pic>
        <p:nvPicPr>
          <p:cNvPr id="4098" name="Picture 2" descr="I:\фото\работа\DSCF607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571612"/>
            <a:ext cx="3246965" cy="2435224"/>
          </a:xfrm>
          <a:prstGeom prst="rect">
            <a:avLst/>
          </a:prstGeom>
          <a:noFill/>
        </p:spPr>
      </p:pic>
      <p:pic>
        <p:nvPicPr>
          <p:cNvPr id="4100" name="Picture 4" descr="I:\работа\2018-2019\2018-2019 учебный год\Лучший урок 2018\IMG-37a893fef268bb25304011408a96d8bd-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571611"/>
            <a:ext cx="3286148" cy="2464611"/>
          </a:xfrm>
          <a:prstGeom prst="rect">
            <a:avLst/>
          </a:prstGeom>
          <a:noFill/>
        </p:spPr>
      </p:pic>
      <p:pic>
        <p:nvPicPr>
          <p:cNvPr id="4101" name="Picture 5" descr="I:\работа\2018-2019\2018-2019 учебный год\фото19\20190122_1111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4143380"/>
            <a:ext cx="3333773" cy="2500330"/>
          </a:xfrm>
          <a:prstGeom prst="rect">
            <a:avLst/>
          </a:prstGeom>
          <a:noFill/>
        </p:spPr>
      </p:pic>
      <p:pic>
        <p:nvPicPr>
          <p:cNvPr id="4102" name="Picture 6" descr="I:\фото\работа\DSCF604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4214818"/>
            <a:ext cx="3357586" cy="25181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Повышение профессионального роста педагогов</a:t>
            </a:r>
            <a:endParaRPr lang="ru-RU" sz="3600" dirty="0">
              <a:solidFill>
                <a:srgbClr val="7030A0"/>
              </a:solidFill>
            </a:endParaRPr>
          </a:p>
        </p:txBody>
      </p:sp>
      <p:pic>
        <p:nvPicPr>
          <p:cNvPr id="5122" name="Picture 2" descr="I:\фото\работа\DSCF51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428736"/>
            <a:ext cx="3286148" cy="2464611"/>
          </a:xfrm>
          <a:prstGeom prst="rect">
            <a:avLst/>
          </a:prstGeom>
          <a:noFill/>
        </p:spPr>
      </p:pic>
      <p:pic>
        <p:nvPicPr>
          <p:cNvPr id="5123" name="Picture 3" descr="I:\фото\работа\квн 19\20190123_1337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428736"/>
            <a:ext cx="3333773" cy="2500330"/>
          </a:xfrm>
          <a:prstGeom prst="rect">
            <a:avLst/>
          </a:prstGeom>
          <a:noFill/>
        </p:spPr>
      </p:pic>
      <p:pic>
        <p:nvPicPr>
          <p:cNvPr id="7" name="Рисунок 6" descr="I:\работа\2018-2019\2018-2019 учебный год\фото к аттестации\20190321_13084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4071942"/>
            <a:ext cx="3214710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I:\работа\2018-2019\2018-2019 учебный год\фото19\20190417_13401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4143380"/>
            <a:ext cx="342902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Изучение состояния устной речи и психических процессов детей</a:t>
            </a:r>
            <a:endParaRPr lang="ru-RU" sz="2800" dirty="0">
              <a:solidFill>
                <a:srgbClr val="7030A0"/>
              </a:solidFill>
            </a:endParaRPr>
          </a:p>
        </p:txBody>
      </p:sp>
      <p:pic>
        <p:nvPicPr>
          <p:cNvPr id="5" name="Содержимое 4" descr="I:\фото\к аттестации\DSCF4666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214422"/>
            <a:ext cx="3357586" cy="2643206"/>
          </a:xfrm>
          <a:prstGeom prst="rect">
            <a:avLst/>
          </a:prstGeom>
          <a:noFill/>
        </p:spPr>
      </p:pic>
      <p:pic>
        <p:nvPicPr>
          <p:cNvPr id="6147" name="Picture 3" descr="I:\фото\к аттестации\DSCF467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5" y="1285861"/>
            <a:ext cx="3214710" cy="2607262"/>
          </a:xfrm>
          <a:prstGeom prst="rect">
            <a:avLst/>
          </a:prstGeom>
          <a:noFill/>
        </p:spPr>
      </p:pic>
      <p:pic>
        <p:nvPicPr>
          <p:cNvPr id="8" name="Рисунок 7" descr="I:\фото\к аттестации\Фото 584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4071942"/>
            <a:ext cx="3429024" cy="2643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I:\фото\работа\рабочие\DSCF351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4071942"/>
            <a:ext cx="3286148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Просвещение родителей</a:t>
            </a:r>
            <a:endParaRPr lang="ru-RU" sz="4000" dirty="0">
              <a:solidFill>
                <a:srgbClr val="7030A0"/>
              </a:solidFill>
            </a:endParaRPr>
          </a:p>
        </p:txBody>
      </p:sp>
      <p:pic>
        <p:nvPicPr>
          <p:cNvPr id="7170" name="Picture 2" descr="I:\фото\работа\Родительские собрания-2014\DSCF457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7" y="1357298"/>
            <a:ext cx="3333773" cy="2500330"/>
          </a:xfrm>
          <a:prstGeom prst="rect">
            <a:avLst/>
          </a:prstGeom>
          <a:noFill/>
        </p:spPr>
      </p:pic>
      <p:pic>
        <p:nvPicPr>
          <p:cNvPr id="5" name="Рисунок 4" descr="I:\фото\родит собрание 16\DSCN448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1357298"/>
            <a:ext cx="3714775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I:\фото\родит собрание 16\DSCN448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3174" y="4000504"/>
            <a:ext cx="3357586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dirty="0" smtClean="0">
              <a:solidFill>
                <a:srgbClr val="7030A0"/>
              </a:solidFill>
            </a:endParaRPr>
          </a:p>
          <a:p>
            <a:pPr algn="ctr">
              <a:buNone/>
            </a:pPr>
            <a:r>
              <a:rPr lang="en-US" dirty="0" smtClean="0">
                <a:solidFill>
                  <a:srgbClr val="7030A0"/>
                </a:solidFill>
              </a:rPr>
              <a:t>E-mail</a:t>
            </a:r>
            <a:r>
              <a:rPr lang="ru-RU" dirty="0" smtClean="0">
                <a:solidFill>
                  <a:srgbClr val="7030A0"/>
                </a:solidFill>
              </a:rPr>
              <a:t>:</a:t>
            </a:r>
            <a:r>
              <a:rPr lang="ru-RU" dirty="0" smtClean="0"/>
              <a:t> </a:t>
            </a:r>
            <a:r>
              <a:rPr lang="en-US" dirty="0" smtClean="0">
                <a:solidFill>
                  <a:srgbClr val="170ED4"/>
                </a:solidFill>
              </a:rPr>
              <a:t>rmo_spec@mail.ru</a:t>
            </a:r>
            <a:endParaRPr lang="ru-RU" dirty="0" smtClean="0">
              <a:solidFill>
                <a:srgbClr val="170ED4"/>
              </a:solidFill>
            </a:endParaRPr>
          </a:p>
          <a:p>
            <a:pPr algn="ctr"/>
            <a:endParaRPr lang="en-US" dirty="0" smtClean="0"/>
          </a:p>
          <a:p>
            <a:pPr algn="ctr"/>
            <a:endParaRPr lang="ru-RU" dirty="0" smtClean="0"/>
          </a:p>
          <a:p>
            <a:pPr algn="ctr">
              <a:buNone/>
            </a:pPr>
            <a:r>
              <a:rPr lang="ru-RU" dirty="0" smtClean="0">
                <a:solidFill>
                  <a:srgbClr val="7030A0"/>
                </a:solidFill>
              </a:rPr>
              <a:t>Наш сайт: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endParaRPr lang="en-US" u="sng" dirty="0" smtClean="0">
              <a:solidFill>
                <a:srgbClr val="170ED4"/>
              </a:solidFill>
            </a:endParaRPr>
          </a:p>
          <a:p>
            <a:pPr algn="ctr">
              <a:buNone/>
            </a:pPr>
            <a:r>
              <a:rPr lang="en-US" u="sng" dirty="0" smtClean="0">
                <a:solidFill>
                  <a:srgbClr val="170ED4"/>
                </a:solidFill>
                <a:hlinkClick r:id="rId2"/>
              </a:rPr>
              <a:t>www.rmospec.wixsite.com/website</a:t>
            </a:r>
            <a:endParaRPr lang="ru-RU" u="sng" dirty="0">
              <a:solidFill>
                <a:srgbClr val="170ED4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Наши контакты</a:t>
            </a: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130</TotalTime>
  <Words>151</Words>
  <Application>Microsoft Office PowerPoint</Application>
  <PresentationFormat>Экран (4:3)</PresentationFormat>
  <Paragraphs>43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Открытая</vt:lpstr>
      <vt:lpstr>Совместное районное методическое объединение педагогов-специалистов и воспитателей разновозрастных групп</vt:lpstr>
      <vt:lpstr>Виды психических процессов</vt:lpstr>
      <vt:lpstr>Создание условий для полноценного психоречевого развития детей предусматривает: </vt:lpstr>
      <vt:lpstr>Развивающая предметно-пространственная среда в ДОУ</vt:lpstr>
      <vt:lpstr>Работа над речевым и психическим развитием</vt:lpstr>
      <vt:lpstr>Повышение профессионального роста педагогов</vt:lpstr>
      <vt:lpstr>Изучение состояния устной речи и психических процессов детей</vt:lpstr>
      <vt:lpstr>Просвещение родителей</vt:lpstr>
      <vt:lpstr>Наши контакты</vt:lpstr>
      <vt:lpstr>Спасибо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Совместное районное методическое объединение педагогов-специалистов и воспитателей разновозрастных групп</dc:title>
  <dc:creator>Андрей</dc:creator>
  <cp:lastModifiedBy>Андрей</cp:lastModifiedBy>
  <cp:revision>14</cp:revision>
  <dcterms:created xsi:type="dcterms:W3CDTF">2019-11-12T10:09:38Z</dcterms:created>
  <dcterms:modified xsi:type="dcterms:W3CDTF">2019-11-12T12:46:43Z</dcterms:modified>
</cp:coreProperties>
</file>